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62" r:id="rId4"/>
    <p:sldId id="443" r:id="rId5"/>
    <p:sldId id="415" r:id="rId6"/>
    <p:sldId id="416" r:id="rId7"/>
    <p:sldId id="417" r:id="rId8"/>
    <p:sldId id="418" r:id="rId9"/>
    <p:sldId id="420" r:id="rId10"/>
    <p:sldId id="421" r:id="rId11"/>
    <p:sldId id="422" r:id="rId12"/>
    <p:sldId id="423" r:id="rId13"/>
    <p:sldId id="428" r:id="rId14"/>
    <p:sldId id="429" r:id="rId15"/>
    <p:sldId id="427" r:id="rId16"/>
    <p:sldId id="299" r:id="rId17"/>
    <p:sldId id="432" r:id="rId18"/>
    <p:sldId id="345" r:id="rId19"/>
    <p:sldId id="346" r:id="rId20"/>
    <p:sldId id="347" r:id="rId21"/>
    <p:sldId id="348" r:id="rId22"/>
    <p:sldId id="349" r:id="rId23"/>
    <p:sldId id="440" r:id="rId24"/>
    <p:sldId id="442" r:id="rId25"/>
    <p:sldId id="441" r:id="rId26"/>
    <p:sldId id="431" r:id="rId27"/>
    <p:sldId id="433" r:id="rId28"/>
    <p:sldId id="436" r:id="rId29"/>
    <p:sldId id="434" r:id="rId30"/>
    <p:sldId id="435" r:id="rId31"/>
    <p:sldId id="437" r:id="rId32"/>
    <p:sldId id="438" r:id="rId33"/>
    <p:sldId id="439"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9.emf"/></Relationships>
</file>

<file path=ppt/media/image1.png>
</file>

<file path=ppt/media/image10.png>
</file>

<file path=ppt/media/image11.png>
</file>

<file path=ppt/media/image12.png>
</file>

<file path=ppt/media/image13.png>
</file>

<file path=ppt/media/image14.gif>
</file>

<file path=ppt/media/image15.png>
</file>

<file path=ppt/media/image17.jp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AE81F86-01F4-4856-BDDF-3D5BC4530DCE}"/>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6FA52B-470F-42FD-87C5-2DE4442DAE07}"/>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53E1C6E-7D45-4DE3-A51D-3441C948032F}"/>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CBE01B-9213-429F-AB43-BDE1C077E454}"/>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C84BC7-18AF-4C06-ACDB-EC2BE129C67A}"/>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5BB8E-8662-4EF1-A418-E85F60E9E1D6}"/>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E0A4DC-7735-47AD-851A-C745996242DD}"/>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B12916-2335-483B-94EA-D11851E5B31E}"/>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64A991A-C6AB-403A-B977-F46238364B05}"/>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4CA209-750C-4C8B-B751-3416FE88993B}"/>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F545AF0-178D-49FD-8D2A-89C0433B65B0}"/>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6" name="Footer Placeholder 5">
            <a:extLst>
              <a:ext uri="{FF2B5EF4-FFF2-40B4-BE49-F238E27FC236}">
                <a16:creationId xmlns:a16="http://schemas.microsoft.com/office/drawing/2014/main"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9FF5C5-AD43-44E6-80BD-C04A8C6B7CB2}"/>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60EBD2-2B98-43A1-B284-EDEE62651BD0}"/>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8" name="Footer Placeholder 7">
            <a:extLst>
              <a:ext uri="{FF2B5EF4-FFF2-40B4-BE49-F238E27FC236}">
                <a16:creationId xmlns:a16="http://schemas.microsoft.com/office/drawing/2014/main"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1C5564-0948-403D-A11A-0363F3B8A9E1}"/>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BF2182A-79CE-45F7-8387-6C454837E86A}"/>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4" name="Footer Placeholder 3">
            <a:extLst>
              <a:ext uri="{FF2B5EF4-FFF2-40B4-BE49-F238E27FC236}">
                <a16:creationId xmlns:a16="http://schemas.microsoft.com/office/drawing/2014/main"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BBA076-5D8E-41FA-9AF0-F0AF4DAB7321}"/>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D1A081-B71C-4345-89F8-9CC0E8E6C347}"/>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3" name="Footer Placeholder 2">
            <a:extLst>
              <a:ext uri="{FF2B5EF4-FFF2-40B4-BE49-F238E27FC236}">
                <a16:creationId xmlns:a16="http://schemas.microsoft.com/office/drawing/2014/main"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7DB98C3-564C-496D-8699-90B1B866059B}"/>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BFC060-5E9C-455B-AE8D-53ED20C9EC35}"/>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6" name="Footer Placeholder 5">
            <a:extLst>
              <a:ext uri="{FF2B5EF4-FFF2-40B4-BE49-F238E27FC236}">
                <a16:creationId xmlns:a16="http://schemas.microsoft.com/office/drawing/2014/main"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C38C50-9B37-4DF1-8F28-F241EAB62B3D}"/>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96042A-E778-40B6-87F9-2CB8B95905A1}"/>
              </a:ext>
            </a:extLst>
          </p:cNvPr>
          <p:cNvSpPr>
            <a:spLocks noGrp="1"/>
          </p:cNvSpPr>
          <p:nvPr>
            <p:ph type="dt" sz="half" idx="10"/>
          </p:nvPr>
        </p:nvSpPr>
        <p:spPr/>
        <p:txBody>
          <a:bodyPr/>
          <a:lstStyle/>
          <a:p>
            <a:fld id="{B3B48485-EDEB-4E5A-BB3A-BC2391E627B4}" type="datetimeFigureOut">
              <a:rPr lang="en-IN" smtClean="0"/>
              <a:t>24-10-2019</a:t>
            </a:fld>
            <a:endParaRPr lang="en-IN"/>
          </a:p>
        </p:txBody>
      </p:sp>
      <p:sp>
        <p:nvSpPr>
          <p:cNvPr id="6" name="Footer Placeholder 5">
            <a:extLst>
              <a:ext uri="{FF2B5EF4-FFF2-40B4-BE49-F238E27FC236}">
                <a16:creationId xmlns:a16="http://schemas.microsoft.com/office/drawing/2014/main"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E4E3BF-D202-4868-BA7C-52B27F1BF127}"/>
              </a:ext>
            </a:extLst>
          </p:cNvPr>
          <p:cNvSpPr>
            <a:spLocks noGrp="1"/>
          </p:cNvSpPr>
          <p:nvPr>
            <p:ph type="sldNum" sz="quarter" idx="12"/>
          </p:nvPr>
        </p:nvSpPr>
        <p:spPr/>
        <p:txBody>
          <a:bodyPr/>
          <a:lstStyle/>
          <a:p>
            <a:fld id="{87F472DF-D0EC-471E-A40A-5BA795EB6BF8}" type="slidenum">
              <a:rPr lang="en-IN" smtClean="0"/>
              <a:t>‹#›</a:t>
            </a:fld>
            <a:endParaRPr lang="en-IN"/>
          </a:p>
        </p:txBody>
      </p:sp>
    </p:spTree>
    <p:extLst>
      <p:ext uri="{BB962C8B-B14F-4D97-AF65-F5344CB8AC3E}">
        <p14:creationId xmlns:p14="http://schemas.microsoft.com/office/powerpoint/2010/main"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t>24-10-2019</a:t>
            </a:fld>
            <a:endParaRPr lang="en-IN"/>
          </a:p>
        </p:txBody>
      </p:sp>
      <p:sp>
        <p:nvSpPr>
          <p:cNvPr id="5" name="Footer Placeholder 4">
            <a:extLst>
              <a:ext uri="{FF2B5EF4-FFF2-40B4-BE49-F238E27FC236}">
                <a16:creationId xmlns:a16="http://schemas.microsoft.com/office/drawing/2014/main"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t>‹#›</a:t>
            </a:fld>
            <a:endParaRPr lang="en-IN"/>
          </a:p>
        </p:txBody>
      </p:sp>
    </p:spTree>
    <p:extLst>
      <p:ext uri="{BB962C8B-B14F-4D97-AF65-F5344CB8AC3E}">
        <p14:creationId xmlns:p14="http://schemas.microsoft.com/office/powerpoint/2010/main"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www.edureka.co/blog/python-matplotlib-tutorial/#types" TargetMode="External"/><Relationship Id="rId3" Type="http://schemas.openxmlformats.org/officeDocument/2006/relationships/hyperlink" Target="https://www.edureka.co/blog/python-numpy-tutorial/#NumpyOperations" TargetMode="External"/><Relationship Id="rId7" Type="http://schemas.openxmlformats.org/officeDocument/2006/relationships/hyperlink" Target="https://www.edureka.co/blog/python-matplotlib-tutorial/"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youtu.be/e8Yw4alG16Q" TargetMode="External"/><Relationship Id="rId11" Type="http://schemas.openxmlformats.org/officeDocument/2006/relationships/hyperlink" Target="https://youtu.be/VCJdg7YBbAQ" TargetMode="External"/><Relationship Id="rId5" Type="http://schemas.openxmlformats.org/officeDocument/2006/relationships/hyperlink" Target="https://www.edureka.co/blog/python-pandas-tutorial/" TargetMode="External"/><Relationship Id="rId10" Type="http://schemas.openxmlformats.org/officeDocument/2006/relationships/hyperlink" Target="https://www.edureka.co/blog/scikit-learn-machine-learning/" TargetMode="External"/><Relationship Id="rId4" Type="http://schemas.openxmlformats.org/officeDocument/2006/relationships/hyperlink" Target="https://www.edureka.co/blog/python-numpy-tutorial/#SpecialFunctions" TargetMode="External"/><Relationship Id="rId9" Type="http://schemas.openxmlformats.org/officeDocument/2006/relationships/hyperlink" Target="https://www.edureka.co/blog/python-matplotlib-tutorial/#multiplePlots"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6.emf"/></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8.emf"/></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9.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Big_data" TargetMode="External"/><Relationship Id="rId3" Type="http://schemas.openxmlformats.org/officeDocument/2006/relationships/hyperlink" Target="https://en.wikipedia.org/wiki/Knowledge" TargetMode="External"/><Relationship Id="rId7" Type="http://schemas.openxmlformats.org/officeDocument/2006/relationships/hyperlink" Target="https://en.wikipedia.org/wiki/Data_mining"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science#cite_note-2" TargetMode="External"/><Relationship Id="rId5" Type="http://schemas.openxmlformats.org/officeDocument/2006/relationships/hyperlink" Target="https://en.wikipedia.org/wiki/Data_science#cite_note-:0-1"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7D267-3931-42EE-8A02-E5E64C3D8236}"/>
              </a:ext>
            </a:extLst>
          </p:cNvPr>
          <p:cNvSpPr>
            <a:spLocks noGrp="1"/>
          </p:cNvSpPr>
          <p:nvPr>
            <p:ph type="ctrTitle"/>
          </p:nvPr>
        </p:nvSpPr>
        <p:spPr/>
        <p:txBody>
          <a:bodyPr/>
          <a:lstStyle/>
          <a:p>
            <a:r>
              <a:rPr lang="en-IN" dirty="0"/>
              <a:t>Machine Learning - Introduction</a:t>
            </a:r>
          </a:p>
        </p:txBody>
      </p:sp>
      <p:sp>
        <p:nvSpPr>
          <p:cNvPr id="3" name="Subtitle 2">
            <a:extLst>
              <a:ext uri="{FF2B5EF4-FFF2-40B4-BE49-F238E27FC236}">
                <a16:creationId xmlns:a16="http://schemas.microsoft.com/office/drawing/2014/main" id="{4959FEE3-B41D-441A-ADEC-C99C8C971605}"/>
              </a:ext>
            </a:extLst>
          </p:cNvPr>
          <p:cNvSpPr>
            <a:spLocks noGrp="1"/>
          </p:cNvSpPr>
          <p:nvPr>
            <p:ph type="subTitle" idx="1"/>
          </p:nvPr>
        </p:nvSpPr>
        <p:spPr/>
        <p:txBody>
          <a:bodyPr/>
          <a:lstStyle/>
          <a:p>
            <a:r>
              <a:rPr lang="en-IN" dirty="0"/>
              <a:t>Raghu Prasad K S</a:t>
            </a:r>
          </a:p>
        </p:txBody>
      </p:sp>
    </p:spTree>
    <p:extLst>
      <p:ext uri="{BB962C8B-B14F-4D97-AF65-F5344CB8AC3E}">
        <p14:creationId xmlns:p14="http://schemas.microsoft.com/office/powerpoint/2010/main" val="332391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p14="http://schemas.microsoft.com/office/powerpoint/2010/main" val="3288339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p14="http://schemas.microsoft.com/office/powerpoint/2010/main" val="1523410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a16="http://schemas.microsoft.com/office/drawing/2014/main" id="{40A84D78-2CB3-4120-BC7B-197DE91F9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305" y="1520889"/>
            <a:ext cx="7007291" cy="5075854"/>
          </a:xfrm>
          <a:prstGeom prst="rect">
            <a:avLst/>
          </a:prstGeom>
        </p:spPr>
      </p:pic>
    </p:spTree>
    <p:extLst>
      <p:ext uri="{BB962C8B-B14F-4D97-AF65-F5344CB8AC3E}">
        <p14:creationId xmlns:p14="http://schemas.microsoft.com/office/powerpoint/2010/main" val="182280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br>
              <a:rPr lang="en-US" dirty="0"/>
            </a:br>
            <a:endParaRPr lang="en-US" dirty="0"/>
          </a:p>
        </p:txBody>
      </p:sp>
    </p:spTree>
    <p:extLst>
      <p:ext uri="{BB962C8B-B14F-4D97-AF65-F5344CB8AC3E}">
        <p14:creationId xmlns:p14="http://schemas.microsoft.com/office/powerpoint/2010/main" val="1355491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3"/>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4"/>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7"/>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8"/>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9"/>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10"/>
              </a:rPr>
              <a:t>Scikit</a:t>
            </a:r>
            <a:r>
              <a:rPr lang="en-US" sz="3400" b="1" dirty="0">
                <a:latin typeface="Arial" panose="020B0604020202020204" pitchFamily="34" charset="0"/>
                <a:cs typeface="Arial" panose="020B0604020202020204" pitchFamily="34" charset="0"/>
                <a:hlinkClick r:id="rId10"/>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11"/>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6"/>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br>
              <a:rPr lang="en-US" dirty="0"/>
            </a:br>
            <a:endParaRPr lang="en-US" dirty="0"/>
          </a:p>
        </p:txBody>
      </p:sp>
    </p:spTree>
    <p:extLst>
      <p:ext uri="{BB962C8B-B14F-4D97-AF65-F5344CB8AC3E}">
        <p14:creationId xmlns:p14="http://schemas.microsoft.com/office/powerpoint/2010/main" val="170466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a16="http://schemas.microsoft.com/office/drawing/2014/main" id="{50C89E37-2D8F-4ACD-A3E7-5AC642BC0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4"/>
            <a:ext cx="10265229" cy="5032375"/>
          </a:xfrm>
        </p:spPr>
      </p:pic>
    </p:spTree>
    <p:extLst>
      <p:ext uri="{BB962C8B-B14F-4D97-AF65-F5344CB8AC3E}">
        <p14:creationId xmlns:p14="http://schemas.microsoft.com/office/powerpoint/2010/main" val="1047663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a16="http://schemas.microsoft.com/office/drawing/2014/main"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p14="http://schemas.microsoft.com/office/powerpoint/2010/main" val="2112061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a16="http://schemas.microsoft.com/office/drawing/2014/main" id="{FB69A85B-E36C-49FD-8BA6-F70CCBDE7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5029" y="1825624"/>
            <a:ext cx="9433249" cy="4491199"/>
          </a:xfrm>
        </p:spPr>
      </p:pic>
    </p:spTree>
    <p:extLst>
      <p:ext uri="{BB962C8B-B14F-4D97-AF65-F5344CB8AC3E}">
        <p14:creationId xmlns:p14="http://schemas.microsoft.com/office/powerpoint/2010/main" val="1084668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a16="http://schemas.microsoft.com/office/drawing/2014/main"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p14="http://schemas.microsoft.com/office/powerpoint/2010/main" val="1231062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a16="http://schemas.microsoft.com/office/drawing/2014/main"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p14="http://schemas.microsoft.com/office/powerpoint/2010/main" val="264908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92500"/>
          </a:bodyPr>
          <a:lstStyle/>
          <a:p>
            <a:r>
              <a:rPr lang="en-IN" dirty="0"/>
              <a:t>Raghu Prasad – BE, MS</a:t>
            </a:r>
          </a:p>
          <a:p>
            <a:r>
              <a:rPr lang="en-IN" dirty="0"/>
              <a:t>Total of 24 years of experience</a:t>
            </a:r>
          </a:p>
          <a:p>
            <a:r>
              <a:rPr lang="en-IN" dirty="0"/>
              <a:t>7 years as a lecturer in Engineering College</a:t>
            </a:r>
          </a:p>
          <a:p>
            <a:r>
              <a:rPr lang="en-IN" dirty="0"/>
              <a:t>17 Years into IT</a:t>
            </a:r>
          </a:p>
          <a:p>
            <a:r>
              <a:rPr lang="en-IN" dirty="0"/>
              <a:t>Worked with companies like </a:t>
            </a:r>
            <a:r>
              <a:rPr lang="en-IN" dirty="0" err="1"/>
              <a:t>CISCO,CSC,ICICI,First</a:t>
            </a:r>
            <a:r>
              <a:rPr lang="en-IN" dirty="0"/>
              <a:t> Apex – NTT Data</a:t>
            </a:r>
          </a:p>
          <a:p>
            <a:r>
              <a:rPr lang="en-IN" dirty="0"/>
              <a:t>Currently into Corporate training and consultancy</a:t>
            </a:r>
          </a:p>
          <a:p>
            <a:r>
              <a:rPr lang="en-IN" dirty="0"/>
              <a:t>Worked with corporates and public sector</a:t>
            </a:r>
          </a:p>
          <a:p>
            <a:r>
              <a:rPr lang="en-IN" dirty="0"/>
              <a:t>Technologies – </a:t>
            </a:r>
            <a:r>
              <a:rPr lang="en-IN" dirty="0" err="1"/>
              <a:t>Java,Python,Data</a:t>
            </a:r>
            <a:r>
              <a:rPr lang="en-IN" dirty="0"/>
              <a:t> </a:t>
            </a:r>
            <a:r>
              <a:rPr lang="en-IN" dirty="0" err="1"/>
              <a:t>Sciences,Web</a:t>
            </a:r>
            <a:r>
              <a:rPr lang="en-IN" dirty="0"/>
              <a:t> </a:t>
            </a:r>
            <a:r>
              <a:rPr lang="en-IN" dirty="0" err="1"/>
              <a:t>technologies,Java</a:t>
            </a:r>
            <a:r>
              <a:rPr lang="en-IN" dirty="0"/>
              <a:t> Script technologies (MEAN stack),</a:t>
            </a:r>
            <a:r>
              <a:rPr lang="en-IN" dirty="0" err="1"/>
              <a:t>IOT,Test</a:t>
            </a:r>
            <a:r>
              <a:rPr lang="en-IN" dirty="0"/>
              <a:t> Automation – </a:t>
            </a:r>
            <a:r>
              <a:rPr lang="en-IN" dirty="0" err="1"/>
              <a:t>Selenium,JMeter</a:t>
            </a:r>
            <a:endParaRPr lang="en-IN" dirty="0"/>
          </a:p>
          <a:p>
            <a:pPr marL="0" indent="0">
              <a:buNone/>
            </a:pPr>
            <a:endParaRPr lang="en-IN" dirty="0"/>
          </a:p>
        </p:txBody>
      </p:sp>
    </p:spTree>
    <p:extLst>
      <p:ext uri="{BB962C8B-B14F-4D97-AF65-F5344CB8AC3E}">
        <p14:creationId xmlns:p14="http://schemas.microsoft.com/office/powerpoint/2010/main" val="1403244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a16="http://schemas.microsoft.com/office/drawing/2014/main"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p14="http://schemas.microsoft.com/office/powerpoint/2010/main" val="612942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a16="http://schemas.microsoft.com/office/drawing/2014/main"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p14="http://schemas.microsoft.com/office/powerpoint/2010/main" val="2695703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p14="http://schemas.microsoft.com/office/powerpoint/2010/main" val="375681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a16="http://schemas.microsoft.com/office/drawing/2014/main" id="{4E639143-BB9A-4A43-BA07-3866C1075D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7797" y="1825625"/>
            <a:ext cx="9976406" cy="4351338"/>
          </a:xfrm>
        </p:spPr>
      </p:pic>
    </p:spTree>
    <p:extLst>
      <p:ext uri="{BB962C8B-B14F-4D97-AF65-F5344CB8AC3E}">
        <p14:creationId xmlns:p14="http://schemas.microsoft.com/office/powerpoint/2010/main" val="2905125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a16="http://schemas.microsoft.com/office/drawing/2014/main" id="{CB246089-A961-48DA-9FC6-9CC49F6B61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0343" y="1825624"/>
            <a:ext cx="9806473" cy="4491199"/>
          </a:xfrm>
        </p:spPr>
      </p:pic>
    </p:spTree>
    <p:extLst>
      <p:ext uri="{BB962C8B-B14F-4D97-AF65-F5344CB8AC3E}">
        <p14:creationId xmlns:p14="http://schemas.microsoft.com/office/powerpoint/2010/main" val="26962230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a16="http://schemas.microsoft.com/office/drawing/2014/main" id="{AD56393A-5FAE-4DDA-A9BF-632084526F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9714" y="1502229"/>
            <a:ext cx="10030408" cy="4674734"/>
          </a:xfrm>
        </p:spPr>
      </p:pic>
    </p:spTree>
    <p:extLst>
      <p:ext uri="{BB962C8B-B14F-4D97-AF65-F5344CB8AC3E}">
        <p14:creationId xmlns:p14="http://schemas.microsoft.com/office/powerpoint/2010/main" val="1553201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p14="http://schemas.microsoft.com/office/powerpoint/2010/main"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a16="http://schemas.microsoft.com/office/drawing/2014/main" id="{CEF59311-604A-441C-88AF-9186C8513E22}"/>
              </a:ext>
            </a:extLst>
          </p:cNvPr>
          <p:cNvGraphicFramePr>
            <a:graphicFrameLocks noChangeAspect="1"/>
          </p:cNvGraphicFramePr>
          <p:nvPr>
            <p:extLst>
              <p:ext uri="{D42A27DB-BD31-4B8C-83A1-F6EECF244321}">
                <p14:modId xmlns:p14="http://schemas.microsoft.com/office/powerpoint/2010/main" val="1555589597"/>
              </p:ext>
            </p:extLst>
          </p:nvPr>
        </p:nvGraphicFramePr>
        <p:xfrm>
          <a:off x="838200" y="1825625"/>
          <a:ext cx="10515599" cy="5032375"/>
        </p:xfrm>
        <a:graphic>
          <a:graphicData uri="http://schemas.openxmlformats.org/presentationml/2006/ole">
            <mc:AlternateContent xmlns:mc="http://schemas.openxmlformats.org/markup-compatibility/2006">
              <mc:Choice xmlns:v="urn:schemas-microsoft-com:vml" Requires="v">
                <p:oleObj spid="_x0000_s1086" name="Acrobat Document" r:id="rId3" imgW="6984951" imgH="5397325" progId="AcroExch.Document.DC">
                  <p:embed/>
                </p:oleObj>
              </mc:Choice>
              <mc:Fallback>
                <p:oleObj name="Acrobat Document" r:id="rId3" imgW="6984951" imgH="5397325" progId="AcroExch.Document.DC">
                  <p:embed/>
                  <p:pic>
                    <p:nvPicPr>
                      <p:cNvPr id="0" name=""/>
                      <p:cNvPicPr/>
                      <p:nvPr/>
                    </p:nvPicPr>
                    <p:blipFill>
                      <a:blip r:embed="rId4"/>
                      <a:stretch>
                        <a:fillRect/>
                      </a:stretch>
                    </p:blipFill>
                    <p:spPr>
                      <a:xfrm>
                        <a:off x="838200" y="1825625"/>
                        <a:ext cx="10515599" cy="5032375"/>
                      </a:xfrm>
                      <a:prstGeom prst="rect">
                        <a:avLst/>
                      </a:prstGeom>
                    </p:spPr>
                  </p:pic>
                </p:oleObj>
              </mc:Fallback>
            </mc:AlternateContent>
          </a:graphicData>
        </a:graphic>
      </p:graphicFrame>
    </p:spTree>
    <p:extLst>
      <p:ext uri="{BB962C8B-B14F-4D97-AF65-F5344CB8AC3E}">
        <p14:creationId xmlns:p14="http://schemas.microsoft.com/office/powerpoint/2010/main"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a16="http://schemas.microsoft.com/office/drawing/2014/main" id="{7A876604-5E77-476B-AA01-FA368E902C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1641" y="3526971"/>
            <a:ext cx="9797143" cy="3264354"/>
          </a:xfrm>
          <a:prstGeom prst="rect">
            <a:avLst/>
          </a:prstGeom>
        </p:spPr>
      </p:pic>
    </p:spTree>
    <p:extLst>
      <p:ext uri="{BB962C8B-B14F-4D97-AF65-F5344CB8AC3E}">
        <p14:creationId xmlns:p14="http://schemas.microsoft.com/office/powerpoint/2010/main"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p14="http://schemas.microsoft.com/office/powerpoint/2010/main"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lstStyle/>
          <a:p>
            <a:r>
              <a:rPr lang="en-IN" dirty="0"/>
              <a:t>Course Outline</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lnSpcReduction="10000"/>
          </a:bodyPr>
          <a:lstStyle/>
          <a:p>
            <a:r>
              <a:rPr lang="en-IN" dirty="0"/>
              <a:t>Introduction to Data science</a:t>
            </a:r>
          </a:p>
          <a:p>
            <a:r>
              <a:rPr lang="en-IN" dirty="0"/>
              <a:t>Python Data Sciences</a:t>
            </a:r>
          </a:p>
          <a:p>
            <a:r>
              <a:rPr lang="en-IN" dirty="0"/>
              <a:t>Introduction to Machine Learning</a:t>
            </a:r>
          </a:p>
          <a:p>
            <a:r>
              <a:rPr lang="en-IN" dirty="0"/>
              <a:t>AI vs ML Vs DL</a:t>
            </a:r>
          </a:p>
          <a:p>
            <a:r>
              <a:rPr lang="en-IN" dirty="0"/>
              <a:t>Machine learning examples</a:t>
            </a:r>
          </a:p>
          <a:p>
            <a:r>
              <a:rPr lang="en-IN" dirty="0"/>
              <a:t>Types of Machine Learning</a:t>
            </a:r>
          </a:p>
          <a:p>
            <a:r>
              <a:rPr lang="en-IN" dirty="0" err="1"/>
              <a:t>Numpy</a:t>
            </a:r>
            <a:endParaRPr lang="en-IN" dirty="0"/>
          </a:p>
          <a:p>
            <a:r>
              <a:rPr lang="en-IN" dirty="0"/>
              <a:t>Pandas</a:t>
            </a:r>
          </a:p>
          <a:p>
            <a:r>
              <a:rPr lang="en-IN" dirty="0" err="1"/>
              <a:t>Matlablib</a:t>
            </a:r>
            <a:endParaRPr lang="en-IN" dirty="0"/>
          </a:p>
          <a:p>
            <a:endParaRPr lang="en-IN" dirty="0"/>
          </a:p>
          <a:p>
            <a:endParaRPr lang="en-IN" dirty="0"/>
          </a:p>
        </p:txBody>
      </p:sp>
    </p:spTree>
    <p:extLst>
      <p:ext uri="{BB962C8B-B14F-4D97-AF65-F5344CB8AC3E}">
        <p14:creationId xmlns:p14="http://schemas.microsoft.com/office/powerpoint/2010/main" val="37549976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76FFE8FA-B6B5-4CB9-80CB-380B18D98A68}"/>
              </a:ext>
            </a:extLst>
          </p:cNvPr>
          <p:cNvGraphicFramePr>
            <a:graphicFrameLocks noChangeAspect="1"/>
          </p:cNvGraphicFramePr>
          <p:nvPr>
            <p:extLst>
              <p:ext uri="{D42A27DB-BD31-4B8C-83A1-F6EECF244321}">
                <p14:modId xmlns:p14="http://schemas.microsoft.com/office/powerpoint/2010/main" val="2020347223"/>
              </p:ext>
            </p:extLst>
          </p:nvPr>
        </p:nvGraphicFramePr>
        <p:xfrm>
          <a:off x="838200" y="1825625"/>
          <a:ext cx="10515600" cy="4351338"/>
        </p:xfrm>
        <a:graphic>
          <a:graphicData uri="http://schemas.openxmlformats.org/presentationml/2006/ole">
            <mc:AlternateContent xmlns:mc="http://schemas.openxmlformats.org/markup-compatibility/2006">
              <mc:Choice xmlns:v="urn:schemas-microsoft-com:vml" Requires="v">
                <p:oleObj spid="_x0000_s3129" name="Acrobat Document" r:id="rId3" imgW="5346330" imgH="3778206" progId="AcroExch.Document.DC">
                  <p:embed/>
                </p:oleObj>
              </mc:Choice>
              <mc:Fallback>
                <p:oleObj name="Acrobat Document" r:id="rId3" imgW="5346330" imgH="3778206" progId="AcroExch.Document.DC">
                  <p:embed/>
                  <p:pic>
                    <p:nvPicPr>
                      <p:cNvPr id="0" name=""/>
                      <p:cNvPicPr/>
                      <p:nvPr/>
                    </p:nvPicPr>
                    <p:blipFill>
                      <a:blip r:embed="rId4"/>
                      <a:stretch>
                        <a:fillRect/>
                      </a:stretch>
                    </p:blipFill>
                    <p:spPr>
                      <a:xfrm>
                        <a:off x="838200" y="1825625"/>
                        <a:ext cx="10515600" cy="4351338"/>
                      </a:xfrm>
                      <a:prstGeom prst="rect">
                        <a:avLst/>
                      </a:prstGeom>
                    </p:spPr>
                  </p:pic>
                </p:oleObj>
              </mc:Fallback>
            </mc:AlternateContent>
          </a:graphicData>
        </a:graphic>
      </p:graphicFrame>
    </p:spTree>
    <p:extLst>
      <p:ext uri="{BB962C8B-B14F-4D97-AF65-F5344CB8AC3E}">
        <p14:creationId xmlns:p14="http://schemas.microsoft.com/office/powerpoint/2010/main"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p14="http://schemas.microsoft.com/office/powerpoint/2010/main"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a16="http://schemas.microsoft.com/office/drawing/2014/main" id="{976F1E22-0BDC-415B-9C71-D119133E0D9A}"/>
              </a:ext>
            </a:extLst>
          </p:cNvPr>
          <p:cNvGraphicFramePr>
            <a:graphicFrameLocks noChangeAspect="1"/>
          </p:cNvGraphicFramePr>
          <p:nvPr>
            <p:extLst>
              <p:ext uri="{D42A27DB-BD31-4B8C-83A1-F6EECF244321}">
                <p14:modId xmlns:p14="http://schemas.microsoft.com/office/powerpoint/2010/main" val="2568296895"/>
              </p:ext>
            </p:extLst>
          </p:nvPr>
        </p:nvGraphicFramePr>
        <p:xfrm>
          <a:off x="838200" y="1825624"/>
          <a:ext cx="10515600" cy="4351337"/>
        </p:xfrm>
        <a:graphic>
          <a:graphicData uri="http://schemas.openxmlformats.org/presentationml/2006/ole">
            <mc:AlternateContent xmlns:mc="http://schemas.openxmlformats.org/markup-compatibility/2006">
              <mc:Choice xmlns:v="urn:schemas-microsoft-com:vml" Requires="v">
                <p:oleObj spid="_x0000_s6176" name="Acrobat Document" r:id="rId3" imgW="5346330" imgH="3778206" progId="AcroExch.Document.DC">
                  <p:embed/>
                </p:oleObj>
              </mc:Choice>
              <mc:Fallback>
                <p:oleObj name="Acrobat Document" r:id="rId3" imgW="5346330" imgH="3778206" progId="AcroExch.Document.DC">
                  <p:embed/>
                  <p:pic>
                    <p:nvPicPr>
                      <p:cNvPr id="0" name=""/>
                      <p:cNvPicPr/>
                      <p:nvPr/>
                    </p:nvPicPr>
                    <p:blipFill>
                      <a:blip r:embed="rId4"/>
                      <a:stretch>
                        <a:fillRect/>
                      </a:stretch>
                    </p:blipFill>
                    <p:spPr>
                      <a:xfrm>
                        <a:off x="838200" y="1825624"/>
                        <a:ext cx="10515600" cy="4351337"/>
                      </a:xfrm>
                      <a:prstGeom prst="rect">
                        <a:avLst/>
                      </a:prstGeom>
                    </p:spPr>
                  </p:pic>
                </p:oleObj>
              </mc:Fallback>
            </mc:AlternateContent>
          </a:graphicData>
        </a:graphic>
      </p:graphicFrame>
    </p:spTree>
    <p:extLst>
      <p:ext uri="{BB962C8B-B14F-4D97-AF65-F5344CB8AC3E}">
        <p14:creationId xmlns:p14="http://schemas.microsoft.com/office/powerpoint/2010/main"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endParaRPr lang="en-IN" dirty="0"/>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chor="ctr">
            <a:normAutofit/>
          </a:bodyPr>
          <a:lstStyle/>
          <a:p>
            <a:pPr marL="0" indent="0" algn="ctr">
              <a:buNone/>
            </a:pPr>
            <a:r>
              <a:rPr lang="en-US" sz="4000" b="1" dirty="0"/>
              <a:t>Thank You</a:t>
            </a:r>
          </a:p>
        </p:txBody>
      </p:sp>
    </p:spTree>
    <p:extLst>
      <p:ext uri="{BB962C8B-B14F-4D97-AF65-F5344CB8AC3E}">
        <p14:creationId xmlns:p14="http://schemas.microsoft.com/office/powerpoint/2010/main" val="4119990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a:t>
            </a:r>
            <a:r>
              <a:rPr lang="en-US" baseline="30000" dirty="0">
                <a:hlinkClick r:id="rId6"/>
              </a:rPr>
              <a:t>[2]</a:t>
            </a:r>
            <a:r>
              <a:rPr lang="en-US" dirty="0"/>
              <a:t> Data science is the same concept as </a:t>
            </a:r>
            <a:r>
              <a:rPr lang="en-US" dirty="0">
                <a:hlinkClick r:id="rId7" tooltip="Data mining"/>
              </a:rPr>
              <a:t>data mining</a:t>
            </a:r>
            <a:r>
              <a:rPr lang="en-US" dirty="0"/>
              <a:t> and </a:t>
            </a:r>
            <a:r>
              <a:rPr lang="en-US" dirty="0">
                <a:hlinkClick r:id="rId8"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p14="http://schemas.microsoft.com/office/powerpoint/2010/main" val="3907019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a16="http://schemas.microsoft.com/office/drawing/2014/main" id="{74347515-EA01-47A2-9A67-191E21ED20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334" y="2435289"/>
            <a:ext cx="10515601" cy="4057585"/>
          </a:xfrm>
          <a:prstGeom prst="rect">
            <a:avLst/>
          </a:prstGeom>
        </p:spPr>
      </p:pic>
    </p:spTree>
    <p:extLst>
      <p:ext uri="{BB962C8B-B14F-4D97-AF65-F5344CB8AC3E}">
        <p14:creationId xmlns:p14="http://schemas.microsoft.com/office/powerpoint/2010/main" val="1186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p14="http://schemas.microsoft.com/office/powerpoint/2010/main" val="323170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a16="http://schemas.microsoft.com/office/drawing/2014/main" id="{9E1A00D6-BDFA-4F17-ADC9-61EDC0186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862" y="2341984"/>
            <a:ext cx="11344275" cy="4239368"/>
          </a:xfrm>
          <a:prstGeom prst="rect">
            <a:avLst/>
          </a:prstGeom>
        </p:spPr>
      </p:pic>
    </p:spTree>
    <p:extLst>
      <p:ext uri="{BB962C8B-B14F-4D97-AF65-F5344CB8AC3E}">
        <p14:creationId xmlns:p14="http://schemas.microsoft.com/office/powerpoint/2010/main" val="128352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a16="http://schemas.microsoft.com/office/drawing/2014/main" id="{737AF809-BDF9-4846-94BD-78F7F64BF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1576" y="3707752"/>
            <a:ext cx="5896946" cy="2857500"/>
          </a:xfrm>
          <a:prstGeom prst="rect">
            <a:avLst/>
          </a:prstGeom>
        </p:spPr>
      </p:pic>
    </p:spTree>
    <p:extLst>
      <p:ext uri="{BB962C8B-B14F-4D97-AF65-F5344CB8AC3E}">
        <p14:creationId xmlns:p14="http://schemas.microsoft.com/office/powerpoint/2010/main" val="1410762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p14="http://schemas.microsoft.com/office/powerpoint/2010/main" val="299254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12093</TotalTime>
  <Words>489</Words>
  <Application>Microsoft Office PowerPoint</Application>
  <PresentationFormat>Widescreen</PresentationFormat>
  <Paragraphs>102</Paragraphs>
  <Slides>33</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8" baseType="lpstr">
      <vt:lpstr>Arial</vt:lpstr>
      <vt:lpstr>Calibri</vt:lpstr>
      <vt:lpstr>Calibri Light</vt:lpstr>
      <vt:lpstr>Office Theme</vt:lpstr>
      <vt:lpstr>Acrobat Document</vt:lpstr>
      <vt:lpstr>Machine Learning - Introduction</vt:lpstr>
      <vt:lpstr>Introduction</vt:lpstr>
      <vt:lpstr>Course Outline</vt:lpstr>
      <vt:lpstr>Data Science</vt:lpstr>
      <vt:lpstr>Data Science</vt:lpstr>
      <vt:lpstr>Data Science</vt:lpstr>
      <vt:lpstr>Data Science</vt:lpstr>
      <vt:lpstr>Data Science</vt:lpstr>
      <vt:lpstr>Data Science </vt:lpstr>
      <vt:lpstr>Data Science </vt:lpstr>
      <vt:lpstr>Data Science </vt:lpstr>
      <vt:lpstr>Data Science </vt:lpstr>
      <vt:lpstr>Python Data Science </vt:lpstr>
      <vt:lpstr>Python Data Science </vt:lpstr>
      <vt:lpstr>Python 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PANDAS</vt:lpstr>
      <vt:lpstr>PANDAS-Cheat Sheet</vt:lpstr>
      <vt:lpstr>Data wrangling</vt:lpstr>
      <vt:lpstr>NumPy</vt:lpstr>
      <vt:lpstr>NumPy-Cheat Sheet</vt:lpstr>
      <vt:lpstr>MatplobLib</vt:lpstr>
      <vt:lpstr>MatplobLib-Cheat Sheet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raghu prasad</cp:lastModifiedBy>
  <cp:revision>567</cp:revision>
  <dcterms:created xsi:type="dcterms:W3CDTF">2018-01-28T06:02:15Z</dcterms:created>
  <dcterms:modified xsi:type="dcterms:W3CDTF">2019-10-24T00:41:41Z</dcterms:modified>
</cp:coreProperties>
</file>

<file path=docProps/thumbnail.jpeg>
</file>